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8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1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7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4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1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5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7178-D4FC-42A1-B7C6-47F5C007941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B0778-5C36-4561-84F1-75ED0B94F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31292"/>
              </p:ext>
            </p:extLst>
          </p:nvPr>
        </p:nvGraphicFramePr>
        <p:xfrm>
          <a:off x="1527858" y="565785"/>
          <a:ext cx="8437947" cy="5975892"/>
        </p:xfrm>
        <a:graphic>
          <a:graphicData uri="http://schemas.openxmlformats.org/drawingml/2006/table">
            <a:tbl>
              <a:tblPr/>
              <a:tblGrid>
                <a:gridCol w="2812649"/>
                <a:gridCol w="2812649"/>
                <a:gridCol w="2812649"/>
              </a:tblGrid>
              <a:tr h="3292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Calendar</a:t>
                      </a:r>
                      <a:endParaRPr lang="en-US" sz="1500" dirty="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Audience </a:t>
                      </a:r>
                      <a:endParaRPr lang="en-US" sz="15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Owner</a:t>
                      </a:r>
                      <a:endParaRPr lang="en-US" sz="1500" dirty="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</a:tr>
              <a:tr h="8911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BJH Website Calendar</a:t>
                      </a:r>
                      <a:endParaRPr lang="en-US" sz="320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Conferences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Curriculum Event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PTO</a:t>
                      </a: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Everyone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Kathy Ferrell - main</a:t>
                      </a:r>
                      <a:endParaRPr lang="en-US" sz="3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Mike Finke</a:t>
                      </a:r>
                      <a:endParaRPr lang="en-US" sz="3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- backup</a:t>
                      </a:r>
                      <a:endParaRPr lang="en-US" sz="3200" dirty="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4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BJH Staff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Calendar</a:t>
                      </a: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BJH Staff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Kathy Ferrell - main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Mike Finke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Amy Read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- backup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(all staff has access)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1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BF Website Calendar</a:t>
                      </a:r>
                      <a:endParaRPr lang="en-US" sz="320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Conferences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Curriculum Event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PTO</a:t>
                      </a: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Everyone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Barb Mini - Main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Lisa Owen - Backup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Chad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85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BF Staff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Calendar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(NEW)</a:t>
                      </a:r>
                      <a:endParaRPr lang="en-US" sz="3200" dirty="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BF Staff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Barb Mini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Chad Prosen</a:t>
                      </a:r>
                      <a:endParaRPr lang="en-US" sz="3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Lisa Owen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4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Butler District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Calendar</a:t>
                      </a:r>
                      <a:endParaRPr lang="en-US" sz="3200" dirty="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PTO meetings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Holidays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BOE meetings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District events</a:t>
                      </a: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Everyone</a:t>
                      </a:r>
                      <a:endParaRPr lang="en-US" sz="320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Vickie Galvin - Main</a:t>
                      </a:r>
                      <a:endParaRPr lang="en-US" sz="3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Diane Chaps - Backup</a:t>
                      </a:r>
                      <a:endParaRPr lang="en-US" sz="3200" dirty="0">
                        <a:effectLst/>
                      </a:endParaRPr>
                    </a:p>
                  </a:txBody>
                  <a:tcPr marL="52603" marR="52603" marT="52603" marB="526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65280" y="92943"/>
            <a:ext cx="164236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Calendar Ownership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381" y="1503804"/>
            <a:ext cx="2143125" cy="21431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681425" y="1932973"/>
            <a:ext cx="1883841" cy="1284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559541" y="2034249"/>
            <a:ext cx="1883841" cy="1284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5185" y="2121903"/>
            <a:ext cx="2379505" cy="833499"/>
          </a:xfrm>
          <a:prstGeom prst="rect">
            <a:avLst/>
          </a:prstGeom>
        </p:spPr>
      </p:pic>
      <p:pic>
        <p:nvPicPr>
          <p:cNvPr id="2056" name="Picture 8" descr="Image result for google form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33" y="1430377"/>
            <a:ext cx="2216552" cy="221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218" y="3646929"/>
            <a:ext cx="1909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Teachers submit calendar request form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7664" y="3766907"/>
            <a:ext cx="190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Calendar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54867" y="3766907"/>
            <a:ext cx="190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Website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21941" y="3646929"/>
            <a:ext cx="1909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Calendar owner approves request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81425" y="3785428"/>
            <a:ext cx="190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Automatic upload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112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</dc:creator>
  <cp:lastModifiedBy>Robert P</cp:lastModifiedBy>
  <cp:revision>3</cp:revision>
  <dcterms:created xsi:type="dcterms:W3CDTF">2017-06-12T13:26:13Z</dcterms:created>
  <dcterms:modified xsi:type="dcterms:W3CDTF">2017-06-12T13:30:22Z</dcterms:modified>
</cp:coreProperties>
</file>